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6"/>
  </p:notesMasterIdLst>
  <p:sldIdLst>
    <p:sldId id="260" r:id="rId2"/>
    <p:sldId id="388" r:id="rId3"/>
    <p:sldId id="385" r:id="rId4"/>
    <p:sldId id="387" r:id="rId5"/>
  </p:sldIdLst>
  <p:sldSz cx="12193588" cy="6858000"/>
  <p:notesSz cx="6858000" cy="9144000"/>
  <p:defaultTextStyle>
    <a:defPPr>
      <a:defRPr lang="en-US"/>
    </a:defPPr>
    <a:lvl1pPr marL="0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1pPr>
    <a:lvl2pPr marL="609448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2pPr>
    <a:lvl3pPr marL="1218895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3pPr>
    <a:lvl4pPr marL="1828343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4pPr>
    <a:lvl5pPr marL="2437790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5pPr>
    <a:lvl6pPr marL="3047238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6pPr>
    <a:lvl7pPr marL="3656686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7pPr>
    <a:lvl8pPr marL="4266133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8pPr>
    <a:lvl9pPr marL="4875581" algn="l" defTabSz="609448" rtl="0" eaLnBrk="1" latinLnBrk="0" hangingPunct="1">
      <a:defRPr sz="239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006" autoAdjust="0"/>
    <p:restoredTop sz="94904" autoAdjust="0"/>
  </p:normalViewPr>
  <p:slideViewPr>
    <p:cSldViewPr snapToGrid="0">
      <p:cViewPr varScale="1">
        <p:scale>
          <a:sx n="115" d="100"/>
          <a:sy n="115" d="100"/>
        </p:scale>
        <p:origin x="776" y="200"/>
      </p:cViewPr>
      <p:guideLst>
        <p:guide orient="horz" pos="2161"/>
        <p:guide pos="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8F02CA-77CB-4E54-B712-21E588799EE8}" type="datetimeFigureOut">
              <a:rPr lang="de-DE" smtClean="0"/>
              <a:t>27.01.25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729A-0AF0-4995-B32B-9504BC68960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079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06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011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017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023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029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034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040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046" algn="l" defTabSz="91401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hyperlink" Target="https://dsi.iism.kit.edu/" TargetMode="External"/><Relationship Id="rId2" Type="http://schemas.openxmlformats.org/officeDocument/2006/relationships/hyperlink" Target="https://ksri.kit.edu/" TargetMode="Externa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tif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18"/>
          <p:cNvSpPr>
            <a:spLocks noGrp="1"/>
          </p:cNvSpPr>
          <p:nvPr>
            <p:ph type="body" sz="quarter" idx="11" hasCustomPrompt="1"/>
          </p:nvPr>
        </p:nvSpPr>
        <p:spPr>
          <a:xfrm>
            <a:off x="487323" y="1927266"/>
            <a:ext cx="11367557" cy="380035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600" b="1"/>
            </a:lvl1pPr>
            <a:lvl2pPr marL="355600" indent="0">
              <a:buFont typeface="Arial" panose="020B0604020202020204" pitchFamily="34" charset="0"/>
              <a:buNone/>
              <a:defRPr sz="2600" b="1"/>
            </a:lvl2pPr>
            <a:lvl3pPr marL="717550" indent="0">
              <a:buFont typeface="Arial" panose="020B0604020202020204" pitchFamily="34" charset="0"/>
              <a:buNone/>
              <a:defRPr sz="2600" b="1"/>
            </a:lvl3pPr>
            <a:lvl4pPr marL="1073150" indent="0">
              <a:buFont typeface="Arial" panose="020B0604020202020204" pitchFamily="34" charset="0"/>
              <a:buNone/>
              <a:defRPr sz="2600" b="1"/>
            </a:lvl4pPr>
            <a:lvl5pPr marL="1435100" indent="0">
              <a:buFont typeface="Arial" panose="020B0604020202020204" pitchFamily="34" charset="0"/>
              <a:buNone/>
              <a:defRPr sz="2600" b="1"/>
            </a:lvl5pPr>
          </a:lstStyle>
          <a:p>
            <a:pPr lvl="0"/>
            <a:r>
              <a:rPr lang="en-US" noProof="0" dirty="0"/>
              <a:t>Click to add</a:t>
            </a:r>
          </a:p>
        </p:txBody>
      </p:sp>
      <p:sp>
        <p:nvSpPr>
          <p:cNvPr id="9" name="Textplatzhalter 25"/>
          <p:cNvSpPr>
            <a:spLocks noGrp="1"/>
          </p:cNvSpPr>
          <p:nvPr>
            <p:ph type="body" sz="quarter" idx="13" hasCustomPrompt="1"/>
          </p:nvPr>
        </p:nvSpPr>
        <p:spPr>
          <a:xfrm>
            <a:off x="507635" y="2639097"/>
            <a:ext cx="11355712" cy="679663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450"/>
              </a:spcBef>
              <a:buFont typeface="Arial" panose="020B0604020202020204" pitchFamily="34" charset="0"/>
              <a:buNone/>
              <a:defRPr sz="1900" b="1" i="0" baseline="0"/>
            </a:lvl1pPr>
            <a:lvl2pPr marL="355600" indent="0">
              <a:buFont typeface="Arial" panose="020B0604020202020204" pitchFamily="34" charset="0"/>
              <a:buNone/>
              <a:defRPr sz="1800" b="1" i="0"/>
            </a:lvl2pPr>
            <a:lvl3pPr marL="717550" indent="0">
              <a:buFont typeface="Arial" panose="020B0604020202020204" pitchFamily="34" charset="0"/>
              <a:buNone/>
              <a:defRPr sz="1800" b="1" i="0"/>
            </a:lvl3pPr>
            <a:lvl4pPr marL="1073150" indent="0">
              <a:buFont typeface="Arial" panose="020B0604020202020204" pitchFamily="34" charset="0"/>
              <a:buNone/>
              <a:defRPr sz="1800" b="1" i="0"/>
            </a:lvl4pPr>
            <a:lvl5pPr marL="1435100" indent="0">
              <a:buFont typeface="Arial" panose="020B0604020202020204" pitchFamily="34" charset="0"/>
              <a:buNone/>
              <a:defRPr sz="1800" b="1" i="0"/>
            </a:lvl5pPr>
          </a:lstStyle>
          <a:p>
            <a:pPr lvl="0"/>
            <a:r>
              <a:rPr lang="en-US" noProof="0" dirty="0"/>
              <a:t>Click to add subline</a:t>
            </a:r>
            <a:br>
              <a:rPr lang="en-US" noProof="0" dirty="0"/>
            </a:br>
            <a:r>
              <a:rPr lang="en-US" noProof="0" dirty="0"/>
              <a:t>(Also possible in two columns)</a:t>
            </a:r>
          </a:p>
        </p:txBody>
      </p:sp>
      <p:sp>
        <p:nvSpPr>
          <p:cNvPr id="10" name="Text Box 14">
            <a:extLst>
              <a:ext uri="{FF2B5EF4-FFF2-40B4-BE49-F238E27FC236}">
                <a16:creationId xmlns:a16="http://schemas.microsoft.com/office/drawing/2014/main" id="{537A5579-09BA-4663-B67D-33B15420579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55488" y="6525687"/>
            <a:ext cx="4809519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100" noProof="0" dirty="0"/>
              <a:t>KIT – The Research University in the Helmholtz Association</a:t>
            </a: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6C188393-F356-4F5D-80C7-5DAA7302CAF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759104" y="6432825"/>
            <a:ext cx="2303234" cy="327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defRPr/>
            </a:pPr>
            <a:r>
              <a:rPr lang="en-US" altLang="de-DE" sz="2130" b="1" noProof="0" dirty="0" err="1">
                <a:solidFill>
                  <a:schemeClr val="tx1"/>
                </a:solidFill>
              </a:rPr>
              <a:t>www.kit.edu</a:t>
            </a:r>
            <a:endParaRPr lang="en-US" altLang="de-DE" sz="2130" b="1" noProof="0" dirty="0">
              <a:solidFill>
                <a:schemeClr val="tx1"/>
              </a:solidFill>
            </a:endParaRP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F170E65B-29E8-4B34-8C2D-4A01E1FD96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072" y="479852"/>
            <a:ext cx="2162348" cy="1001397"/>
          </a:xfrm>
          <a:prstGeom prst="rect">
            <a:avLst/>
          </a:prstGeom>
        </p:spPr>
      </p:pic>
      <p:pic>
        <p:nvPicPr>
          <p:cNvPr id="19" name="5E06F3A7-A892-4440-A806-C2A9033C89D9" descr="15629414-698F-400F-9D3D-8DC235392271@home">
            <a:extLst>
              <a:ext uri="{FF2B5EF4-FFF2-40B4-BE49-F238E27FC236}">
                <a16:creationId xmlns:a16="http://schemas.microsoft.com/office/drawing/2014/main" id="{FF2CDF3A-EC07-5E4D-B1C2-2AADEADC0AE8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8" r="-1"/>
          <a:stretch/>
        </p:blipFill>
        <p:spPr bwMode="auto">
          <a:xfrm>
            <a:off x="161780" y="3650548"/>
            <a:ext cx="8928991" cy="267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echteck: diagonal liegende Ecken abgerundet 4">
            <a:extLst>
              <a:ext uri="{FF2B5EF4-FFF2-40B4-BE49-F238E27FC236}">
                <a16:creationId xmlns:a16="http://schemas.microsoft.com/office/drawing/2014/main" id="{BFF48895-D678-4C4C-8B6E-D9B38DF7728F}"/>
              </a:ext>
            </a:extLst>
          </p:cNvPr>
          <p:cNvSpPr/>
          <p:nvPr userDrawn="1"/>
        </p:nvSpPr>
        <p:spPr>
          <a:xfrm flipH="1">
            <a:off x="155466" y="3650548"/>
            <a:ext cx="11892711" cy="2675988"/>
          </a:xfrm>
          <a:prstGeom prst="round2DiagRect">
            <a:avLst>
              <a:gd name="adj1" fmla="val 3756"/>
              <a:gd name="adj2" fmla="val 0"/>
            </a:avLst>
          </a:prstGeom>
          <a:noFill/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A66569B5-C569-3746-90C5-AF76AF87806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28147" t="34250" r="28148" b="29000"/>
          <a:stretch/>
        </p:blipFill>
        <p:spPr>
          <a:xfrm>
            <a:off x="9677766" y="5206266"/>
            <a:ext cx="1968839" cy="931207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07611E28-5B5C-C583-816D-7AB2A54368C3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9612930" y="3837558"/>
            <a:ext cx="2098510" cy="1257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241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921" userDrawn="1">
          <p15:clr>
            <a:srgbClr val="FBAE40"/>
          </p15:clr>
        </p15:guide>
        <p15:guide id="2" pos="747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7A57B3CD-E7FE-BF44-BC07-A05F42BB4B75}" type="datetime3">
              <a:rPr lang="de-DE" smtClean="0"/>
              <a:t>27/01/2025</a:t>
            </a:fld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72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49526" y="1583511"/>
            <a:ext cx="6510594" cy="42775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 marL="1076612" indent="0">
              <a:buNone/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33473" y="1583512"/>
            <a:ext cx="4239178" cy="42775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6" indent="0">
              <a:buNone/>
              <a:defRPr sz="750"/>
            </a:lvl6pPr>
            <a:lvl7pPr marL="2057948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 altLang="de-DE" dirty="0"/>
              <a:t>Click to add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BA415070-8F37-0040-A2F1-20F6D384402E}" type="datetime3">
              <a:rPr lang="de-DE" smtClean="0"/>
              <a:t>27/01/2025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F47D9EC-E3C8-4173-84B3-DB5A91069C3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020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458877" y="624692"/>
            <a:ext cx="7295997" cy="4149200"/>
          </a:xfrm>
        </p:spPr>
        <p:txBody>
          <a:bodyPr anchor="t"/>
          <a:lstStyle>
            <a:lvl1pPr marL="0" indent="0">
              <a:buNone/>
              <a:defRPr sz="2401"/>
            </a:lvl1pPr>
            <a:lvl2pPr marL="342991" indent="0">
              <a:buNone/>
              <a:defRPr sz="2101"/>
            </a:lvl2pPr>
            <a:lvl3pPr marL="685983" indent="0">
              <a:buNone/>
              <a:defRPr sz="1800"/>
            </a:lvl3pPr>
            <a:lvl4pPr marL="1028974" indent="0">
              <a:buNone/>
              <a:defRPr sz="1500"/>
            </a:lvl4pPr>
            <a:lvl5pPr marL="1371966" indent="0">
              <a:buNone/>
              <a:defRPr sz="1500"/>
            </a:lvl5pPr>
            <a:lvl6pPr marL="1714956" indent="0">
              <a:buNone/>
              <a:defRPr sz="1500"/>
            </a:lvl6pPr>
            <a:lvl7pPr marL="2057948" indent="0">
              <a:buNone/>
              <a:defRPr sz="1500"/>
            </a:lvl7pPr>
            <a:lvl8pPr marL="2400940" indent="0">
              <a:buNone/>
              <a:defRPr sz="1500"/>
            </a:lvl8pPr>
            <a:lvl9pPr marL="2743932" indent="0">
              <a:buNone/>
              <a:defRPr sz="1500"/>
            </a:lvl9pPr>
          </a:lstStyle>
          <a:p>
            <a:r>
              <a:rPr lang="de-DE" dirty="0"/>
              <a:t>Bild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E0B8B814-32B2-A244-8509-B984E878D0F0}" type="datetime3">
              <a:rPr lang="de-DE" smtClean="0"/>
              <a:t>27/01/2025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874D6481-F98B-45EE-B6D0-BF8C42A11F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58875" y="4836496"/>
            <a:ext cx="7292519" cy="56677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85119134-5DDA-43C1-B0D4-2BD9056B0D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462353" y="5463729"/>
            <a:ext cx="7292519" cy="769581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991" indent="0">
              <a:buNone/>
              <a:defRPr sz="1050"/>
            </a:lvl2pPr>
            <a:lvl3pPr marL="685983" indent="0">
              <a:buNone/>
              <a:defRPr sz="900"/>
            </a:lvl3pPr>
            <a:lvl4pPr marL="1028974" indent="0">
              <a:buNone/>
              <a:defRPr sz="750"/>
            </a:lvl4pPr>
            <a:lvl5pPr marL="1371966" indent="0">
              <a:buNone/>
              <a:defRPr sz="750"/>
            </a:lvl5pPr>
            <a:lvl6pPr marL="1714956" indent="0">
              <a:buNone/>
              <a:defRPr sz="750"/>
            </a:lvl6pPr>
            <a:lvl7pPr marL="2057948" indent="0">
              <a:buNone/>
              <a:defRPr sz="750"/>
            </a:lvl7pPr>
            <a:lvl8pPr marL="2400940" indent="0">
              <a:buNone/>
              <a:defRPr sz="750"/>
            </a:lvl8pPr>
            <a:lvl9pPr marL="2743932" indent="0">
              <a:buNone/>
              <a:defRPr sz="750"/>
            </a:lvl9pPr>
          </a:lstStyle>
          <a:p>
            <a:pPr lvl="0"/>
            <a:r>
              <a:rPr lang="en-US" altLang="de-DE" dirty="0" err="1"/>
              <a:t>Mastertextformat</a:t>
            </a:r>
            <a:r>
              <a:rPr lang="en-US" altLang="de-DE" dirty="0"/>
              <a:t> </a:t>
            </a:r>
            <a:r>
              <a:rPr lang="en-US" altLang="de-DE" dirty="0" err="1"/>
              <a:t>bearbeiten</a:t>
            </a:r>
            <a:endParaRPr lang="en-US" altLang="de-DE" dirty="0"/>
          </a:p>
        </p:txBody>
      </p:sp>
    </p:spTree>
    <p:extLst>
      <p:ext uri="{BB962C8B-B14F-4D97-AF65-F5344CB8AC3E}">
        <p14:creationId xmlns:p14="http://schemas.microsoft.com/office/powerpoint/2010/main" val="14367431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33470" y="1423974"/>
            <a:ext cx="11126649" cy="468210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531B3CE4-17CD-1B40-A090-9910863C9FB6}" type="datetime3">
              <a:rPr lang="de-DE" smtClean="0"/>
              <a:t>27/01/2025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A0AF9471-6F4B-417A-9B82-1D3AC42AE9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6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28359" y="365124"/>
            <a:ext cx="2629243" cy="5811838"/>
          </a:xfrm>
          <a:prstGeom prst="rect">
            <a:avLst/>
          </a:prstGeom>
        </p:spPr>
        <p:txBody>
          <a:bodyPr vert="eaVert"/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35989" y="365124"/>
            <a:ext cx="8301844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9F4FD2AA-A49C-734E-9BD6-2EF1434F92FF}" type="datetime3">
              <a:rPr lang="de-DE" smtClean="0"/>
              <a:t>27/01/2025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3698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en-US" noProof="1"/>
              <a:t>Click to add Title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D0DC73-120F-AE4D-9013-CFDD33021E4A}" type="datetime3">
              <a:rPr lang="en-US" noProof="1" dirty="0" smtClean="0"/>
              <a:t>27 January 2025</a:t>
            </a:fld>
            <a:endParaRPr lang="en-US" noProof="1"/>
          </a:p>
        </p:txBody>
      </p:sp>
      <p:sp>
        <p:nvSpPr>
          <p:cNvPr id="6" name="Fußzeilenplatzhalter 2"/>
          <p:cNvSpPr>
            <a:spLocks noGrp="1"/>
          </p:cNvSpPr>
          <p:nvPr>
            <p:ph type="ftr" sz="quarter" idx="10"/>
          </p:nvPr>
        </p:nvSpPr>
        <p:spPr>
          <a:xfrm>
            <a:off x="2254545" y="6454777"/>
            <a:ext cx="5569674" cy="360363"/>
          </a:xfrm>
        </p:spPr>
        <p:txBody>
          <a:bodyPr/>
          <a:lstStyle/>
          <a:p>
            <a:endParaRPr lang="en-US" noProof="1">
              <a:solidFill>
                <a:srgbClr val="000000"/>
              </a:solidFill>
            </a:endParaRP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579A4935-7B8E-A343-A66A-8851A5249848}"/>
              </a:ext>
            </a:extLst>
          </p:cNvPr>
          <p:cNvGrpSpPr/>
          <p:nvPr userDrawn="1"/>
        </p:nvGrpSpPr>
        <p:grpSpPr>
          <a:xfrm>
            <a:off x="497512" y="3183467"/>
            <a:ext cx="7912753" cy="2850893"/>
            <a:chOff x="497513" y="3622360"/>
            <a:chExt cx="6694590" cy="2412000"/>
          </a:xfrm>
        </p:grpSpPr>
        <p:sp>
          <p:nvSpPr>
            <p:cNvPr id="12" name="Rechteck 11"/>
            <p:cNvSpPr/>
            <p:nvPr userDrawn="1"/>
          </p:nvSpPr>
          <p:spPr>
            <a:xfrm>
              <a:off x="1085907" y="4010900"/>
              <a:ext cx="6106196" cy="101553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noProof="1"/>
                <a:t>Karlsruhe Service Research Institute (KSRI)</a:t>
              </a:r>
            </a:p>
            <a:p>
              <a:r>
                <a:rPr lang="en-US" sz="1800" noProof="1"/>
                <a:t>Institute for Information Systems (WIN)</a:t>
              </a:r>
              <a:br>
                <a:rPr lang="en-US" sz="1800" noProof="1"/>
              </a:br>
              <a:r>
                <a:rPr lang="en-US" sz="1800" noProof="1"/>
                <a:t>Kaiserstr. 89 | Building</a:t>
              </a:r>
              <a:r>
                <a:rPr lang="en-US" sz="1800" baseline="0" noProof="1"/>
                <a:t> 05.20</a:t>
              </a:r>
              <a:br>
                <a:rPr lang="en-US" sz="1800" noProof="1"/>
              </a:br>
              <a:r>
                <a:rPr lang="en-US" sz="1800" noProof="1"/>
                <a:t>D-76133 Karlsruhe</a:t>
              </a:r>
            </a:p>
          </p:txBody>
        </p:sp>
        <p:sp>
          <p:nvSpPr>
            <p:cNvPr id="15" name="Rechteck 14"/>
            <p:cNvSpPr/>
            <p:nvPr userDrawn="1"/>
          </p:nvSpPr>
          <p:spPr>
            <a:xfrm>
              <a:off x="1081520" y="5591299"/>
              <a:ext cx="423972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noProof="1"/>
                <a:t>@ksri_kit</a:t>
              </a:r>
            </a:p>
          </p:txBody>
        </p:sp>
        <p:sp>
          <p:nvSpPr>
            <p:cNvPr id="16" name="Rechteck 15"/>
            <p:cNvSpPr/>
            <p:nvPr userDrawn="1"/>
          </p:nvSpPr>
          <p:spPr>
            <a:xfrm>
              <a:off x="1081520" y="5306145"/>
              <a:ext cx="4239724" cy="3124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1800" noProof="1">
                  <a:hlinkClick r:id="rId2"/>
                </a:rPr>
                <a:t>https://ksri.kit.edu</a:t>
              </a:r>
              <a:r>
                <a:rPr lang="en-US" sz="1800" noProof="1"/>
                <a:t> / </a:t>
              </a:r>
              <a:r>
                <a:rPr lang="en-US" sz="1800" noProof="1">
                  <a:hlinkClick r:id="rId3"/>
                </a:rPr>
                <a:t>https://dsi.iism.kit.edu/</a:t>
              </a:r>
              <a:r>
                <a:rPr lang="en-US" sz="1800" noProof="1"/>
                <a:t> </a:t>
              </a:r>
            </a:p>
          </p:txBody>
        </p:sp>
        <p:pic>
          <p:nvPicPr>
            <p:cNvPr id="17" name="Bild 16"/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97513" y="3622360"/>
              <a:ext cx="555086" cy="241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358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33470" y="1583515"/>
            <a:ext cx="11126649" cy="448647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 sz="1200"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F36F5AD9-0BC7-BF4A-8511-1EFBAD5B1C8A}" type="datetime3">
              <a:rPr lang="de-DE" noProof="0" smtClean="0"/>
              <a:t>27/01/2025</a:t>
            </a:fld>
            <a:endParaRPr lang="en-US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696EC4-B4CF-4701-AD06-A8439D6D8E12}" type="slidenum">
              <a:rPr lang="en-US" noProof="0" smtClean="0"/>
              <a:t>‹Nr.›</a:t>
            </a:fld>
            <a:endParaRPr lang="en-US" noProof="0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40BE303-A4F2-4BCB-AF82-DC9DDFB7C7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39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72" y="1583516"/>
            <a:ext cx="5487115" cy="45934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3006" y="1583516"/>
            <a:ext cx="5487114" cy="45934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3186A7F3-B7AB-0847-B033-1FC5DCF6FED6}" type="datetime3">
              <a:rPr lang="de-DE" smtClean="0"/>
              <a:t>27/01/2025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86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6208570" y="1584475"/>
            <a:ext cx="5468487" cy="4611218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master slide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33472" y="1583516"/>
            <a:ext cx="5487115" cy="4593452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F3B9E18E-E97A-3B49-AD1B-273ACAAFD5EA}" type="datetime3">
              <a:rPr lang="de-DE" smtClean="0"/>
              <a:t>27/01/2025</a:t>
            </a:fld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6862948F-D5FC-499A-8B74-0B5A4CF727C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7113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471" y="1583516"/>
            <a:ext cx="5464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6" indent="0">
              <a:buNone/>
              <a:defRPr sz="1200" b="1"/>
            </a:lvl6pPr>
            <a:lvl7pPr marL="2057948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/>
              <a:t>Click to add subline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3471" y="2582458"/>
            <a:ext cx="5464888" cy="360720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5231" y="1583516"/>
            <a:ext cx="5464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6" indent="0">
              <a:buNone/>
              <a:defRPr sz="1200" b="1"/>
            </a:lvl6pPr>
            <a:lvl7pPr marL="2057948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/>
              <a:t>Click to add subline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95231" y="2582458"/>
            <a:ext cx="5464888" cy="360720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4684D1C9-01DF-7D40-BBA9-EB3AA9236B14}" type="datetime3">
              <a:rPr lang="de-DE" smtClean="0"/>
              <a:t>27/01/2025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E438375-C357-462F-AB62-257249F8E3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4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4"/>
          <p:cNvSpPr>
            <a:spLocks noGrp="1"/>
          </p:cNvSpPr>
          <p:nvPr>
            <p:ph type="pic" sz="quarter" idx="13" hasCustomPrompt="1"/>
          </p:nvPr>
        </p:nvSpPr>
        <p:spPr>
          <a:xfrm>
            <a:off x="6208570" y="2590007"/>
            <a:ext cx="5468487" cy="3605685"/>
          </a:xfrm>
          <a:prstGeom prst="round2DiagRect">
            <a:avLst>
              <a:gd name="adj1" fmla="val 0"/>
              <a:gd name="adj2" fmla="val 8317"/>
            </a:avLst>
          </a:prstGeom>
          <a:solidFill>
            <a:srgbClr val="FF99FF"/>
          </a:solidFill>
          <a:ln w="12700">
            <a:solidFill>
              <a:schemeClr val="bg2"/>
            </a:solidFill>
          </a:ln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 dirty="0"/>
              <a:t>Please insert a picture in the master slide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3471" y="1583516"/>
            <a:ext cx="5464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6" indent="0">
              <a:buNone/>
              <a:defRPr sz="1200" b="1"/>
            </a:lvl6pPr>
            <a:lvl7pPr marL="2057948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/>
              <a:t>Click to add subline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33471" y="2582458"/>
            <a:ext cx="5464888" cy="3607205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altLang="de-DE" dirty="0"/>
              <a:t>Click to add text</a:t>
            </a:r>
          </a:p>
          <a:p>
            <a:pPr lvl="1"/>
            <a:r>
              <a:rPr lang="en-US" altLang="de-DE" dirty="0"/>
              <a:t>Second level</a:t>
            </a:r>
          </a:p>
          <a:p>
            <a:pPr lvl="2"/>
            <a:r>
              <a:rPr lang="en-US" altLang="de-DE" dirty="0"/>
              <a:t>Third level</a:t>
            </a:r>
          </a:p>
          <a:p>
            <a:pPr lvl="3"/>
            <a:r>
              <a:rPr lang="en-US" altLang="de-DE" dirty="0"/>
              <a:t>Fourth level</a:t>
            </a:r>
          </a:p>
          <a:p>
            <a:pPr lvl="4"/>
            <a:r>
              <a:rPr lang="en-US" altLang="de-DE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95231" y="1583516"/>
            <a:ext cx="54648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342991" indent="0">
              <a:buNone/>
              <a:defRPr sz="1500" b="1"/>
            </a:lvl2pPr>
            <a:lvl3pPr marL="685983" indent="0">
              <a:buNone/>
              <a:defRPr sz="1350" b="1"/>
            </a:lvl3pPr>
            <a:lvl4pPr marL="1028974" indent="0">
              <a:buNone/>
              <a:defRPr sz="1200" b="1"/>
            </a:lvl4pPr>
            <a:lvl5pPr marL="1371966" indent="0">
              <a:buNone/>
              <a:defRPr sz="1200" b="1"/>
            </a:lvl5pPr>
            <a:lvl6pPr marL="1714956" indent="0">
              <a:buNone/>
              <a:defRPr sz="1200" b="1"/>
            </a:lvl6pPr>
            <a:lvl7pPr marL="2057948" indent="0">
              <a:buNone/>
              <a:defRPr sz="1200" b="1"/>
            </a:lvl7pPr>
            <a:lvl8pPr marL="2400940" indent="0">
              <a:buNone/>
              <a:defRPr sz="1200" b="1"/>
            </a:lvl8pPr>
            <a:lvl9pPr marL="2743932" indent="0">
              <a:buNone/>
              <a:defRPr sz="1200" b="1"/>
            </a:lvl9pPr>
          </a:lstStyle>
          <a:p>
            <a:pPr lvl="0"/>
            <a:r>
              <a:rPr lang="en-US" altLang="de-DE" dirty="0"/>
              <a:t>Click to add subline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84F60D1B-FC27-854A-AE96-CE57942BB611}" type="datetime3">
              <a:rPr lang="de-DE" smtClean="0"/>
              <a:t>27/01/2025</a:t>
            </a:fld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E438375-C357-462F-AB62-257249F8E3A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94747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7C2E7090-B054-E342-AD53-F5802CAEC16D}" type="datetime3">
              <a:rPr lang="de-DE" smtClean="0"/>
              <a:t>27/01/2025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1" y="1770680"/>
            <a:ext cx="12193588" cy="4404693"/>
          </a:xfrm>
          <a:solidFill>
            <a:srgbClr val="FF99FF"/>
          </a:solidFill>
        </p:spPr>
        <p:txBody>
          <a:bodyPr anchor="t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endParaRPr lang="de-DE" dirty="0"/>
          </a:p>
          <a:p>
            <a:r>
              <a:rPr lang="en-US" dirty="0"/>
              <a:t>Please insert a picture in the master slide</a:t>
            </a:r>
          </a:p>
        </p:txBody>
      </p:sp>
    </p:spTree>
    <p:extLst>
      <p:ext uri="{BB962C8B-B14F-4D97-AF65-F5344CB8AC3E}">
        <p14:creationId xmlns:p14="http://schemas.microsoft.com/office/powerpoint/2010/main" val="96995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B1BF8016-7044-D74F-8FB8-CCE603939202}" type="datetime3">
              <a:rPr lang="de-DE" smtClean="0"/>
              <a:t>27/01/2025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  <p:sp>
        <p:nvSpPr>
          <p:cNvPr id="8" name="Bildplatzhalter 3"/>
          <p:cNvSpPr>
            <a:spLocks noGrp="1"/>
          </p:cNvSpPr>
          <p:nvPr>
            <p:ph type="pic" sz="quarter" idx="14"/>
          </p:nvPr>
        </p:nvSpPr>
        <p:spPr>
          <a:xfrm>
            <a:off x="1" y="1770683"/>
            <a:ext cx="12193588" cy="4558317"/>
          </a:xfrm>
          <a:solidFill>
            <a:srgbClr val="FF99FF"/>
          </a:solidFill>
        </p:spPr>
        <p:txBody>
          <a:bodyPr anchor="t"/>
          <a:lstStyle>
            <a:lvl1pPr marL="0" indent="0" algn="ctr">
              <a:buFont typeface="Arial" panose="020B0604020202020204" pitchFamily="34" charset="0"/>
              <a:buNone/>
              <a:defRPr/>
            </a:lvl1pPr>
          </a:lstStyle>
          <a:p>
            <a:endParaRPr lang="de-DE" dirty="0"/>
          </a:p>
          <a:p>
            <a:r>
              <a:rPr lang="en-US" dirty="0"/>
              <a:t>Please insert a picture in the master slide</a:t>
            </a:r>
          </a:p>
        </p:txBody>
      </p:sp>
    </p:spTree>
    <p:extLst>
      <p:ext uri="{BB962C8B-B14F-4D97-AF65-F5344CB8AC3E}">
        <p14:creationId xmlns:p14="http://schemas.microsoft.com/office/powerpoint/2010/main" val="3671066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/>
          <a:lstStyle/>
          <a:p>
            <a:fld id="{8E51135C-5E76-1A47-B9D3-DB2CE08AE964}" type="datetime3">
              <a:rPr lang="de-DE" smtClean="0"/>
              <a:t>27/01/2025</a:t>
            </a:fld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/>
          <a:lstStyle/>
          <a:p>
            <a:fld id="{61696EC4-B4CF-4701-AD06-A8439D6D8E12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910E8322-A2A9-45EC-9F17-A3F73D42D1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>
            <a:lvl1pPr>
              <a:defRPr/>
            </a:lvl1pPr>
          </a:lstStyle>
          <a:p>
            <a:r>
              <a:rPr lang="en-US" altLang="de-DE" dirty="0"/>
              <a:t>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6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8071" y="394875"/>
            <a:ext cx="9160097" cy="767748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altLang="de-DE" noProof="0" dirty="0"/>
              <a:t>Click to add title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8071" y="1582637"/>
            <a:ext cx="11137449" cy="45234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altLang="de-DE" noProof="0" dirty="0"/>
              <a:t>Karlsruhe Institute for Technology (KIT).</a:t>
            </a:r>
          </a:p>
          <a:p>
            <a:pPr lvl="1"/>
            <a:r>
              <a:rPr lang="en-US" altLang="de-DE" noProof="0" dirty="0"/>
              <a:t>Second level</a:t>
            </a:r>
          </a:p>
          <a:p>
            <a:pPr lvl="2"/>
            <a:r>
              <a:rPr lang="en-US" altLang="de-DE" noProof="0" dirty="0"/>
              <a:t>Third level</a:t>
            </a:r>
          </a:p>
          <a:p>
            <a:pPr lvl="3"/>
            <a:r>
              <a:rPr lang="en-US" altLang="de-DE" noProof="0" dirty="0"/>
              <a:t>Fourth level           </a:t>
            </a:r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143951" y="6319881"/>
            <a:ext cx="11905693" cy="993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49C6492B-9F9B-4588-8AB6-62DBF42A6EA9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25334" y="441464"/>
            <a:ext cx="1440186" cy="666959"/>
          </a:xfrm>
          <a:prstGeom prst="rect">
            <a:avLst/>
          </a:prstGeom>
        </p:spPr>
      </p:pic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836421" y="6329811"/>
            <a:ext cx="1370519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CF3475AC-03EF-C442-B11E-7967019CAFD6}" type="datetime3">
              <a:rPr lang="en-US" noProof="0" smtClean="0"/>
              <a:t>27 January 2025</a:t>
            </a:fld>
            <a:endParaRPr lang="en-US" noProof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8038" y="6329811"/>
            <a:ext cx="435214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fld id="{61696EC4-B4CF-4701-AD06-A8439D6D8E12}" type="slidenum">
              <a:rPr lang="en-US" noProof="0" smtClean="0"/>
              <a:pPr/>
              <a:t>‹Nr.›</a:t>
            </a:fld>
            <a:endParaRPr lang="en-US" noProof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4D87B36-D57F-487F-9086-156B2F77E750}"/>
              </a:ext>
            </a:extLst>
          </p:cNvPr>
          <p:cNvSpPr txBox="1">
            <a:spLocks/>
          </p:cNvSpPr>
          <p:nvPr userDrawn="1"/>
        </p:nvSpPr>
        <p:spPr>
          <a:xfrm>
            <a:off x="2267405" y="6329811"/>
            <a:ext cx="4909032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noProof="0"/>
              <a:t> </a:t>
            </a:r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AE6A56DB-B5EE-4225-952A-4A1FEE4F4716}"/>
              </a:ext>
            </a:extLst>
          </p:cNvPr>
          <p:cNvSpPr txBox="1">
            <a:spLocks/>
          </p:cNvSpPr>
          <p:nvPr userDrawn="1"/>
        </p:nvSpPr>
        <p:spPr>
          <a:xfrm>
            <a:off x="7341558" y="6329811"/>
            <a:ext cx="4327301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de-DE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endParaRPr lang="en-US" altLang="de-DE" sz="900" noProof="0"/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52D7A741-32F7-B846-83AF-EF23B92764A1}"/>
              </a:ext>
            </a:extLst>
          </p:cNvPr>
          <p:cNvSpPr txBox="1">
            <a:spLocks/>
          </p:cNvSpPr>
          <p:nvPr userDrawn="1"/>
        </p:nvSpPr>
        <p:spPr>
          <a:xfrm>
            <a:off x="10414287" y="6329811"/>
            <a:ext cx="1370519" cy="528189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noProof="0" dirty="0"/>
              <a:t>WIN / KSRI@KIT</a:t>
            </a:r>
          </a:p>
        </p:txBody>
      </p:sp>
    </p:spTree>
    <p:extLst>
      <p:ext uri="{BB962C8B-B14F-4D97-AF65-F5344CB8AC3E}">
        <p14:creationId xmlns:p14="http://schemas.microsoft.com/office/powerpoint/2010/main" val="3503340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7" r:id="rId3"/>
    <p:sldLayoutId id="2147483687" r:id="rId4"/>
    <p:sldLayoutId id="2147483678" r:id="rId5"/>
    <p:sldLayoutId id="2147483686" r:id="rId6"/>
    <p:sldLayoutId id="2147483688" r:id="rId7"/>
    <p:sldLayoutId id="2147483689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90" r:id="rId15"/>
  </p:sldLayoutIdLst>
  <p:hf hdr="0" ftr="0"/>
  <p:txStyles>
    <p:titleStyle>
      <a:lvl1pPr algn="l" defTabSz="685983" rtl="0" eaLnBrk="1" latinLnBrk="0" hangingPunct="1">
        <a:lnSpc>
          <a:spcPct val="90000"/>
        </a:lnSpc>
        <a:spcBef>
          <a:spcPct val="0"/>
        </a:spcBef>
        <a:buNone/>
        <a:defRPr lang="en-US" sz="2400" b="1" kern="1200" dirty="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203652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8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0423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8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7194" indent="-198888" algn="l" defTabSz="67407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8"/>
        </a:buBlip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8729" indent="-203652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8"/>
        </a:buBlip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00" indent="-198888" algn="l" defTabSz="685983" rtl="0" eaLnBrk="1" latinLnBrk="0" hangingPunct="1">
        <a:lnSpc>
          <a:spcPct val="90000"/>
        </a:lnSpc>
        <a:spcBef>
          <a:spcPts val="360"/>
        </a:spcBef>
        <a:buSzPct val="88000"/>
        <a:buFontTx/>
        <a:buBlip>
          <a:blip r:embed="rId18"/>
        </a:buBlip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453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44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436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427" indent="-171496" algn="l" defTabSz="6859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91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983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974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96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956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948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40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932" algn="l" defTabSz="6859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973" userDrawn="1">
          <p15:clr>
            <a:srgbClr val="F26B43"/>
          </p15:clr>
        </p15:guide>
        <p15:guide id="3" orient="horz" pos="618" userDrawn="1">
          <p15:clr>
            <a:srgbClr val="F26B43"/>
          </p15:clr>
        </p15:guide>
        <p15:guide id="4" pos="608" userDrawn="1">
          <p15:clr>
            <a:srgbClr val="F26B43"/>
          </p15:clr>
        </p15:guide>
        <p15:guide id="5" orient="horz" pos="215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platzhalter 6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/>
              <a:t>Headline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/>
          </a:bodyPr>
          <a:lstStyle/>
          <a:p>
            <a:r>
              <a:rPr lang="en-US" dirty="0"/>
              <a:t>Subline</a:t>
            </a:r>
            <a:br>
              <a:rPr lang="en-US" dirty="0"/>
            </a:br>
            <a:r>
              <a:rPr lang="en-US" dirty="0"/>
              <a:t>(Also possible in two columns)</a:t>
            </a:r>
          </a:p>
        </p:txBody>
      </p:sp>
    </p:spTree>
    <p:extLst>
      <p:ext uri="{BB962C8B-B14F-4D97-AF65-F5344CB8AC3E}">
        <p14:creationId xmlns:p14="http://schemas.microsoft.com/office/powerpoint/2010/main" val="2952058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3CDDBA-7D55-5D41-8359-08965EC32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Agenda</a:t>
            </a:r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8228F4-A482-7A46-9755-00F4C76FE90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84D4D2-DEBE-AF46-B26C-CE93E682A7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08000" y="6454801"/>
            <a:ext cx="11520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de-DE"/>
            </a:defPPr>
            <a:lvl1pPr marL="0" algn="l" defTabSz="914400" rtl="0" eaLnBrk="1" latinLnBrk="0" hangingPunct="1"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88A094-BDE0-D44F-8C2D-78C3A377CFCF}" type="datetime3">
              <a:rPr lang="de-DE" smtClean="0">
                <a:solidFill>
                  <a:srgbClr val="000000"/>
                </a:solidFill>
              </a:rPr>
              <a:pPr/>
              <a:t>27/01/2025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B0A4651-B01B-4440-886B-EBE883D189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36000" y="6454800"/>
            <a:ext cx="432000" cy="21600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de-DE"/>
            </a:defPPr>
            <a:lvl1pPr marL="0" algn="ct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6AE60A-B69C-4790-82F7-3882EDF23186}" type="slidenum">
              <a:rPr lang="de-DE" smtClean="0">
                <a:solidFill>
                  <a:srgbClr val="000000"/>
                </a:solidFill>
              </a:rPr>
              <a:pPr/>
              <a:t>2</a:t>
            </a:fld>
            <a:endParaRPr lang="de-DE">
              <a:solidFill>
                <a:srgbClr val="00000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6BD37EDC-992D-174C-9260-F37AD15A5578}"/>
              </a:ext>
            </a:extLst>
          </p:cNvPr>
          <p:cNvSpPr/>
          <p:nvPr/>
        </p:nvSpPr>
        <p:spPr bwMode="gray">
          <a:xfrm>
            <a:off x="525831" y="1561619"/>
            <a:ext cx="9160094" cy="699618"/>
          </a:xfrm>
          <a:prstGeom prst="rect">
            <a:avLst/>
          </a:prstGeom>
          <a:solidFill>
            <a:srgbClr val="3F599A">
              <a:lumMod val="50000"/>
            </a:srgbClr>
          </a:solidFill>
          <a:ln w="31750" cap="flat" cmpd="sng" algn="ctr">
            <a:solidFill>
              <a:srgbClr val="3F599A">
                <a:lumMod val="50000"/>
              </a:srgb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0" tIns="0" rIns="10800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rPr>
              <a:t>INTRODUCTION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E44CF346-27C1-764F-AEC5-135E5E9E7A8D}"/>
              </a:ext>
            </a:extLst>
          </p:cNvPr>
          <p:cNvSpPr/>
          <p:nvPr/>
        </p:nvSpPr>
        <p:spPr bwMode="gray">
          <a:xfrm>
            <a:off x="525829" y="3308592"/>
            <a:ext cx="9160094" cy="699618"/>
          </a:xfrm>
          <a:prstGeom prst="rect">
            <a:avLst/>
          </a:prstGeom>
          <a:solidFill>
            <a:srgbClr val="FFFFFF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0" tIns="0" rIns="10800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F599A">
                    <a:lumMod val="50000"/>
                  </a:srgbClr>
                </a:solidFill>
                <a:effectLst/>
                <a:uLnTx/>
                <a:uFillTx/>
              </a:rPr>
              <a:t>GENERAL 3</a:t>
            </a:r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18504388-1E18-844F-A6C6-0E9BEB4540B0}"/>
              </a:ext>
            </a:extLst>
          </p:cNvPr>
          <p:cNvSpPr/>
          <p:nvPr/>
        </p:nvSpPr>
        <p:spPr bwMode="gray">
          <a:xfrm>
            <a:off x="525828" y="2435105"/>
            <a:ext cx="9160096" cy="699618"/>
          </a:xfrm>
          <a:prstGeom prst="rect">
            <a:avLst/>
          </a:prstGeom>
          <a:solidFill>
            <a:srgbClr val="FFFFFF"/>
          </a:soli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0" tIns="0" rIns="108000" bIns="0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rgbClr val="3F599A">
                    <a:lumMod val="50000"/>
                  </a:srgbClr>
                </a:solidFill>
                <a:effectLst/>
                <a:uLnTx/>
                <a:uFillTx/>
              </a:rPr>
              <a:t>GENERAL 2</a:t>
            </a:r>
          </a:p>
        </p:txBody>
      </p:sp>
    </p:spTree>
    <p:extLst>
      <p:ext uri="{BB962C8B-B14F-4D97-AF65-F5344CB8AC3E}">
        <p14:creationId xmlns:p14="http://schemas.microsoft.com/office/powerpoint/2010/main" val="1348182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good slide is headed by an action title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4000"/>
              </a:lnSpc>
            </a:pPr>
            <a:r>
              <a:rPr lang="en-US" dirty="0"/>
              <a:t>Please use an action title instead of a header.</a:t>
            </a:r>
          </a:p>
          <a:p>
            <a:pPr>
              <a:lnSpc>
                <a:spcPct val="114000"/>
              </a:lnSpc>
            </a:pPr>
            <a:r>
              <a:rPr lang="en-US" dirty="0"/>
              <a:t>It summarizes the slide’s contents and provides your audience a clear message.</a:t>
            </a:r>
          </a:p>
          <a:p>
            <a:pPr>
              <a:lnSpc>
                <a:spcPct val="114000"/>
              </a:lnSpc>
            </a:pPr>
            <a:r>
              <a:rPr lang="en-US" dirty="0"/>
              <a:t>Try to tell a complete and consistent story with your action titles.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2E2C9-38DB-9F48-9213-7C0D1D1DD2AB}" type="datetime3">
              <a:rPr lang="en-US" smtClean="0">
                <a:solidFill>
                  <a:srgbClr val="000000"/>
                </a:solidFill>
              </a:rPr>
              <a:t>27 January 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336000" y="6454800"/>
            <a:ext cx="432000" cy="216000"/>
          </a:xfrm>
          <a:prstGeom prst="rect">
            <a:avLst/>
          </a:prstGeom>
        </p:spPr>
        <p:txBody>
          <a:bodyPr vert="horz" lIns="0" tIns="0" rIns="0" bIns="0" rtlCol="0" anchor="t"/>
          <a:lstStyle>
            <a:defPPr>
              <a:defRPr lang="de-DE"/>
            </a:defPPr>
            <a:lvl1pPr marL="0" algn="ctr" defTabSz="914400" rtl="0" eaLnBrk="1" latinLnBrk="0" hangingPunct="1">
              <a:defRPr sz="9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C6AE60A-B69C-4790-82F7-3882EDF23186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3252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de-DE" sz="24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AD0DC73-120F-AE4D-9013-CFDD33021E4A}" type="datetime3">
              <a:rPr lang="de-DE" smtClean="0"/>
              <a:t>27/01/2025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de-DE">
              <a:solidFill>
                <a:srgbClr val="000000"/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191949" y="3275111"/>
            <a:ext cx="46630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noProof="1"/>
              <a:t>your.mail@kit.edu</a:t>
            </a:r>
          </a:p>
        </p:txBody>
      </p:sp>
    </p:spTree>
    <p:extLst>
      <p:ext uri="{BB962C8B-B14F-4D97-AF65-F5344CB8AC3E}">
        <p14:creationId xmlns:p14="http://schemas.microsoft.com/office/powerpoint/2010/main" val="482034853"/>
      </p:ext>
    </p:extLst>
  </p:cSld>
  <p:clrMapOvr>
    <a:masterClrMapping/>
  </p:clrMapOvr>
</p:sld>
</file>

<file path=ppt/theme/theme1.xml><?xml version="1.0" encoding="utf-8"?>
<a:theme xmlns:a="http://schemas.openxmlformats.org/drawingml/2006/main" name="Design1">
  <a:themeElements>
    <a:clrScheme name="KIT">
      <a:dk1>
        <a:sysClr val="windowText" lastClr="000000"/>
      </a:dk1>
      <a:lt1>
        <a:sysClr val="window" lastClr="FFFFFF"/>
      </a:lt1>
      <a:dk2>
        <a:srgbClr val="009682"/>
      </a:dk2>
      <a:lt2>
        <a:srgbClr val="D9D9D9"/>
      </a:lt2>
      <a:accent1>
        <a:srgbClr val="009682"/>
      </a:accent1>
      <a:accent2>
        <a:srgbClr val="4664AA"/>
      </a:accent2>
      <a:accent3>
        <a:srgbClr val="D9D9D9"/>
      </a:accent3>
      <a:accent4>
        <a:srgbClr val="4CB5A7"/>
      </a:accent4>
      <a:accent5>
        <a:srgbClr val="7D92C3"/>
      </a:accent5>
      <a:accent6>
        <a:srgbClr val="7FCAC0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sign1" id="{D385F135-4BB1-4144-883F-BD663B3FA4BF}" vid="{9BD07EEE-6672-4655-8F7E-3FE0E154673F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Design1</Template>
  <TotalTime>0</TotalTime>
  <Words>73</Words>
  <Application>Microsoft Macintosh PowerPoint</Application>
  <PresentationFormat>Benutzerdefiniert</PresentationFormat>
  <Paragraphs>16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Design1</vt:lpstr>
      <vt:lpstr>PowerPoint-Präsentation</vt:lpstr>
      <vt:lpstr>Agenda</vt:lpstr>
      <vt:lpstr>A good slide is headed by an action title</vt:lpstr>
      <vt:lpstr>PowerPoint-Präsentation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Franzi</dc:creator>
  <cp:keywords/>
  <dc:description/>
  <cp:lastModifiedBy>Fassnacht, Marcel Kyron (KSRI)</cp:lastModifiedBy>
  <cp:revision>110</cp:revision>
  <dcterms:created xsi:type="dcterms:W3CDTF">2017-12-07T14:50:50Z</dcterms:created>
  <dcterms:modified xsi:type="dcterms:W3CDTF">2025-01-27T13:43:16Z</dcterms:modified>
  <cp:category/>
</cp:coreProperties>
</file>